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B07A-2EB4-45A3-9BF4-9EB32DCB9D3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10F81-4731-4CFF-8914-5A56001C3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3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2B07A-2EB4-45A3-9BF4-9EB32DCB9D3B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10F81-4731-4CFF-8914-5A56001C37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8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0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형식 변환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형식 변환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0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백그라운드 속성</a:t>
            </a:r>
            <a:r>
              <a:rPr lang="en-US" altLang="ko-KR" smtClean="0"/>
              <a:t>(</a:t>
            </a:r>
            <a:r>
              <a:rPr lang="ko-KR" altLang="en-US" smtClean="0"/>
              <a:t>그레디언트 효과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백그라운드 속성</a:t>
            </a:r>
            <a:r>
              <a:rPr lang="en-US" altLang="ko-KR" smtClean="0"/>
              <a:t>(</a:t>
            </a:r>
            <a:r>
              <a:rPr lang="ko-KR" altLang="en-US" smtClean="0"/>
              <a:t>그레디언트 효과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백그라운드 속성</a:t>
            </a:r>
            <a:r>
              <a:rPr lang="en-US" altLang="ko-KR" smtClean="0"/>
              <a:t>(</a:t>
            </a:r>
            <a:r>
              <a:rPr lang="ko-KR" altLang="en-US" smtClean="0"/>
              <a:t>그레디언트 효과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3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1. 2</a:t>
            </a:r>
            <a:r>
              <a:rPr lang="ko-KR" altLang="en-US" smtClean="0"/>
              <a:t>차원 변환 함수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평행 이동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0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회전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9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</a:t>
            </a:r>
            <a:r>
              <a:rPr lang="ko-KR" altLang="en-US" smtClean="0"/>
              <a:t>크기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</a:t>
            </a:r>
            <a:r>
              <a:rPr lang="ko-KR" altLang="en-US" smtClean="0"/>
              <a:t>기울기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76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6. 2</a:t>
            </a:r>
            <a:r>
              <a:rPr lang="ko-KR" altLang="en-US" smtClean="0"/>
              <a:t>차원 행렬 구조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07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혼합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7. </a:t>
            </a:r>
            <a:r>
              <a:rPr lang="ko-KR" altLang="en-US" smtClean="0"/>
              <a:t>혼합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7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1. 3</a:t>
            </a:r>
            <a:r>
              <a:rPr lang="ko-KR" altLang="en-US" smtClean="0"/>
              <a:t>차원 변환 함수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6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1. 3</a:t>
            </a:r>
            <a:r>
              <a:rPr lang="ko-KR" altLang="en-US" smtClean="0"/>
              <a:t>차원 변환 함수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변화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변화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7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변화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변화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90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변화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7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53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transition-property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29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transition-duration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transition-timing-function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transition-timing-function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24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transition-timing-function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86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transition-delay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3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transition-delay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32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애니메이션의 원리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16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애니메이션의 원리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97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애니메이션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34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불투명도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90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애니메이션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6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animation-delay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4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animation-direction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5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 animation-direction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6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5. animation-iteration-count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2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6. animation-timing-function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9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 animation-play-state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32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 animation-play-state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32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 animation-play-state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1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 animation-play-state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불투명도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4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 animation-play-state </a:t>
            </a:r>
            <a:r>
              <a:rPr lang="ko-KR" altLang="en-US" smtClean="0"/>
              <a:t>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42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7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불투명도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가시성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가시성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1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3. </a:t>
            </a:r>
            <a:r>
              <a:rPr lang="ko-KR" altLang="en-US" smtClean="0"/>
              <a:t>형식 변환 속성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1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화면 슬라이드 쇼(4:3)</PresentationFormat>
  <Paragraphs>47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1. 불투명도 속성</vt:lpstr>
      <vt:lpstr>1. 불투명도 속성</vt:lpstr>
      <vt:lpstr>1. 불투명도 속성</vt:lpstr>
      <vt:lpstr>2. 가시성 속성</vt:lpstr>
      <vt:lpstr>2. 가시성 속성</vt:lpstr>
      <vt:lpstr>3. 형식 변환 속성</vt:lpstr>
      <vt:lpstr>3. 형식 변환 속성</vt:lpstr>
      <vt:lpstr>3. 형식 변환 속성</vt:lpstr>
      <vt:lpstr>4. 백그라운드 속성(그레디언트 효과)</vt:lpstr>
      <vt:lpstr>4. 백그라운드 속성(그레디언트 효과)</vt:lpstr>
      <vt:lpstr>4. 백그라운드 속성(그레디언트 효과)</vt:lpstr>
      <vt:lpstr>1. 2차원 변환 함수</vt:lpstr>
      <vt:lpstr>2. 평행 이동 변환</vt:lpstr>
      <vt:lpstr>3. 회전 변환</vt:lpstr>
      <vt:lpstr>4. 크기 변환</vt:lpstr>
      <vt:lpstr>5. 기울기 변환</vt:lpstr>
      <vt:lpstr>6. 2차원 행렬 구조 변환</vt:lpstr>
      <vt:lpstr>7. 혼합 변환</vt:lpstr>
      <vt:lpstr>7. 혼합 변환</vt:lpstr>
      <vt:lpstr>1. 3차원 변환 함수</vt:lpstr>
      <vt:lpstr>1. 3차원 변환 함수</vt:lpstr>
      <vt:lpstr>1. 변화 속성</vt:lpstr>
      <vt:lpstr>1. 변화 속성</vt:lpstr>
      <vt:lpstr>1. 변화 속성</vt:lpstr>
      <vt:lpstr>1. 변화 속성</vt:lpstr>
      <vt:lpstr>1. 변화 속성</vt:lpstr>
      <vt:lpstr>2. transition-property 속성</vt:lpstr>
      <vt:lpstr>3. transition-duration 속성</vt:lpstr>
      <vt:lpstr>4. transition-timing-function 속성</vt:lpstr>
      <vt:lpstr>4. transition-timing-function 속성</vt:lpstr>
      <vt:lpstr>4. transition-timing-function 속성</vt:lpstr>
      <vt:lpstr>5. transition-delay 속성</vt:lpstr>
      <vt:lpstr>5. transition-delay 속성</vt:lpstr>
      <vt:lpstr>1. 애니메이션의 원리</vt:lpstr>
      <vt:lpstr>1. 애니메이션의 원리</vt:lpstr>
      <vt:lpstr>2. 애니메이션 속성</vt:lpstr>
      <vt:lpstr>2. 애니메이션 속성</vt:lpstr>
      <vt:lpstr>3. animation-delay 속성</vt:lpstr>
      <vt:lpstr>4. animation-direction 속성</vt:lpstr>
      <vt:lpstr>4. animation-direction 속성</vt:lpstr>
      <vt:lpstr>5. animation-iteration-count 속성</vt:lpstr>
      <vt:lpstr>6. animation-timing-function 속성</vt:lpstr>
      <vt:lpstr>7 animation-play-state 속성</vt:lpstr>
      <vt:lpstr>7 animation-play-state 속성</vt:lpstr>
      <vt:lpstr>7 animation-play-state 속성</vt:lpstr>
      <vt:lpstr>7 animation-play-state 속성</vt:lpstr>
      <vt:lpstr>7 animation-play-state 속성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2022-12-09T00:01:26Z</dcterms:created>
  <dcterms:modified xsi:type="dcterms:W3CDTF">2022-12-09T00:01:26Z</dcterms:modified>
</cp:coreProperties>
</file>